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5"/>
  </p:notesMasterIdLst>
  <p:sldIdLst>
    <p:sldId id="256" r:id="rId2"/>
    <p:sldId id="261" r:id="rId3"/>
    <p:sldId id="262" r:id="rId4"/>
    <p:sldId id="263" r:id="rId5"/>
    <p:sldId id="269" r:id="rId6"/>
    <p:sldId id="270" r:id="rId7"/>
    <p:sldId id="272" r:id="rId8"/>
    <p:sldId id="264" r:id="rId9"/>
    <p:sldId id="265" r:id="rId10"/>
    <p:sldId id="266" r:id="rId11"/>
    <p:sldId id="267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29.08.2023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29.08.2023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29.08.2023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29.08.2023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29.08.2023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Hier Video einbinden!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endParaRPr lang="de-DE"/>
          </a:p>
        </p:txBody>
      </p:sp>
      <p:pic>
        <p:nvPicPr>
          <p:cNvPr id="7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1C26675-FA81-4A78-A555-2FEE67726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highlight>
                  <a:srgbClr val="FFFF00"/>
                </a:highlight>
              </a:rPr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 err="1"/>
              <a:t>Usw</a:t>
            </a:r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>
                <a:highlight>
                  <a:srgbClr val="FFFF00"/>
                </a:highlight>
              </a:rPr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Kenntnisse:		Hochsprachen C++, C# &amp; Java</a:t>
            </a:r>
          </a:p>
          <a:p>
            <a:pPr marL="0" indent="0">
              <a:buNone/>
            </a:pPr>
            <a:r>
              <a:rPr lang="de-DE" dirty="0"/>
              <a:t>	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29.08.2023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BEA2EB-2914-4E90-95F5-6F5ABDA727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Alle Skizzen </a:t>
            </a:r>
            <a:r>
              <a:rPr lang="de-DE"/>
              <a:t>rein…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7E71D5-6019-420A-9CA0-D48D365A7E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87" y="1066800"/>
            <a:ext cx="6229350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4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BEA2EB-2914-4E90-95F5-6F5ABDA727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Alle Skizzen </a:t>
            </a:r>
            <a:r>
              <a:rPr lang="de-DE"/>
              <a:t>rein…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841314"/>
            <a:ext cx="4975860" cy="41403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297"/>
            <a:ext cx="4090098" cy="61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B0A24-0D2C-4104-86C8-A13F9E69A0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29.08.2023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510</Words>
  <Application>Microsoft Office PowerPoint</Application>
  <PresentationFormat>Breitbild</PresentationFormat>
  <Paragraphs>111</Paragraphs>
  <Slides>13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148</cp:revision>
  <dcterms:created xsi:type="dcterms:W3CDTF">2023-08-21T06:06:47Z</dcterms:created>
  <dcterms:modified xsi:type="dcterms:W3CDTF">2023-08-29T13:14:05Z</dcterms:modified>
</cp:coreProperties>
</file>